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2017-09-19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pl-PL" sz="7200" dirty="0" smtClean="0">
                <a:latin typeface="Arial Rounded MT Bold" panose="020F0704030504030204" pitchFamily="34" charset="0"/>
              </a:rPr>
              <a:t/>
            </a:r>
            <a:br>
              <a:rPr lang="pl-PL" sz="7200" dirty="0" smtClean="0">
                <a:latin typeface="Arial Rounded MT Bold" panose="020F0704030504030204" pitchFamily="34" charset="0"/>
              </a:rPr>
            </a:br>
            <a:r>
              <a:rPr lang="pl-PL" sz="7200" dirty="0" smtClean="0">
                <a:latin typeface="Arial Rounded MT Bold" panose="020F0704030504030204" pitchFamily="34" charset="0"/>
              </a:rPr>
              <a:t/>
            </a:r>
            <a:br>
              <a:rPr lang="pl-PL" sz="7200" dirty="0" smtClean="0">
                <a:latin typeface="Arial Rounded MT Bold" panose="020F0704030504030204" pitchFamily="34" charset="0"/>
              </a:rPr>
            </a:br>
            <a:r>
              <a:rPr lang="pl-PL" sz="7200" dirty="0">
                <a:latin typeface="Arial Rounded MT Bold" panose="020F0704030504030204" pitchFamily="34" charset="0"/>
              </a:rPr>
              <a:t/>
            </a:r>
            <a:br>
              <a:rPr lang="pl-PL" sz="7200" dirty="0">
                <a:latin typeface="Arial Rounded MT Bold" panose="020F0704030504030204" pitchFamily="34" charset="0"/>
              </a:rPr>
            </a:br>
            <a:r>
              <a:rPr lang="pl-PL" sz="7200" dirty="0" smtClean="0">
                <a:latin typeface="Arial Rounded MT Bold" panose="020F0704030504030204" pitchFamily="34" charset="0"/>
              </a:rPr>
              <a:t/>
            </a:r>
            <a:br>
              <a:rPr lang="pl-PL" sz="7200" dirty="0" smtClean="0">
                <a:latin typeface="Arial Rounded MT Bold" panose="020F0704030504030204" pitchFamily="34" charset="0"/>
              </a:rPr>
            </a:br>
            <a:r>
              <a:rPr lang="pl-PL" sz="7200" dirty="0">
                <a:latin typeface="Arial Rounded MT Bold" panose="020F0704030504030204" pitchFamily="34" charset="0"/>
              </a:rPr>
              <a:t/>
            </a:r>
            <a:br>
              <a:rPr lang="pl-PL" sz="7200" dirty="0">
                <a:latin typeface="Arial Rounded MT Bold" panose="020F0704030504030204" pitchFamily="34" charset="0"/>
              </a:rPr>
            </a:br>
            <a:r>
              <a:rPr lang="pl-PL" sz="7200" dirty="0" smtClean="0">
                <a:latin typeface="Arial Rounded MT Bold" panose="020F0704030504030204" pitchFamily="34" charset="0"/>
              </a:rPr>
              <a:t/>
            </a:r>
            <a:br>
              <a:rPr lang="pl-PL" sz="7200" dirty="0" smtClean="0">
                <a:latin typeface="Arial Rounded MT Bold" panose="020F0704030504030204" pitchFamily="34" charset="0"/>
              </a:rPr>
            </a:br>
            <a:r>
              <a:rPr lang="pl-PL" sz="7200" dirty="0">
                <a:latin typeface="Arial Rounded MT Bold" panose="020F0704030504030204" pitchFamily="34" charset="0"/>
              </a:rPr>
              <a:t/>
            </a:r>
            <a:br>
              <a:rPr lang="pl-PL" sz="7200" dirty="0">
                <a:latin typeface="Arial Rounded MT Bold" panose="020F0704030504030204" pitchFamily="34" charset="0"/>
              </a:rPr>
            </a:br>
            <a:r>
              <a:rPr lang="pl-PL" sz="7200" dirty="0" smtClean="0">
                <a:latin typeface="Arial Rounded MT Bold" panose="020F0704030504030204" pitchFamily="34" charset="0"/>
              </a:rPr>
              <a:t/>
            </a:r>
            <a:br>
              <a:rPr lang="pl-PL" sz="7200" dirty="0" smtClean="0">
                <a:latin typeface="Arial Rounded MT Bold" panose="020F0704030504030204" pitchFamily="34" charset="0"/>
              </a:rPr>
            </a:br>
            <a:endParaRPr lang="pl-PL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47864" y="3252739"/>
            <a:ext cx="403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2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BERUFE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002882" cy="50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7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0158"/>
            <a:ext cx="3600400" cy="514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2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58434"/>
            <a:ext cx="4076569" cy="469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02159"/>
            <a:ext cx="5136604" cy="455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1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048844" cy="45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5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517232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7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59"/>
            <a:ext cx="4039319" cy="428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4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578946" cy="557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4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6" y="980728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0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2922041" cy="56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05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623270" cy="552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6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680520" cy="49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3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70500"/>
            <a:ext cx="4680520" cy="46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3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2828835"/>
            <a:ext cx="62531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7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Danke</a:t>
            </a:r>
            <a:r>
              <a:rPr lang="pl-PL" sz="7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7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sch</a:t>
            </a:r>
            <a:r>
              <a:rPr lang="de-DE" sz="7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ön</a:t>
            </a:r>
            <a:r>
              <a:rPr lang="de-DE" sz="7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!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986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6019"/>
            <a:ext cx="5479016" cy="39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4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68760"/>
            <a:ext cx="515649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8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04664"/>
            <a:ext cx="4896545" cy="55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0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081359" cy="517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6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67317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45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3790528" cy="557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62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381078" cy="438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</TotalTime>
  <Words>5</Words>
  <Application>Microsoft Office PowerPoint</Application>
  <PresentationFormat>Pokaz na ekranie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Aspekt</vt:lpstr>
      <vt:lpstr>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BERUFE </dc:title>
  <dc:creator>Aga</dc:creator>
  <cp:lastModifiedBy>Aga</cp:lastModifiedBy>
  <cp:revision>14</cp:revision>
  <dcterms:created xsi:type="dcterms:W3CDTF">2017-09-19T17:16:53Z</dcterms:created>
  <dcterms:modified xsi:type="dcterms:W3CDTF">2017-09-19T20:27:11Z</dcterms:modified>
</cp:coreProperties>
</file>